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26" r:id="rId2"/>
    <p:sldId id="427" r:id="rId3"/>
  </p:sldIdLst>
  <p:sldSz cx="9144000" cy="6858000" type="screen4x3"/>
  <p:notesSz cx="7315200" cy="96012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5pPr>
    <a:lvl6pPr marL="2286000" algn="l" defTabSz="457200" rtl="0" eaLnBrk="1" latinLnBrk="0" hangingPunct="1"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6pPr>
    <a:lvl7pPr marL="2743200" algn="l" defTabSz="457200" rtl="0" eaLnBrk="1" latinLnBrk="0" hangingPunct="1"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7pPr>
    <a:lvl8pPr marL="3200400" algn="l" defTabSz="457200" rtl="0" eaLnBrk="1" latinLnBrk="0" hangingPunct="1"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8pPr>
    <a:lvl9pPr marL="3657600" algn="l" defTabSz="457200" rtl="0" eaLnBrk="1" latinLnBrk="0" hangingPunct="1">
      <a:defRPr sz="2200" kern="1200">
        <a:solidFill>
          <a:schemeClr val="tx1"/>
        </a:solidFill>
        <a:latin typeface="Arial" pitchFamily="3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5" d="100"/>
          <a:sy n="185" d="100"/>
        </p:scale>
        <p:origin x="-80" y="6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tags" Target="tags/tag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F7B817A-42D0-CD43-879E-419F4D623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9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82FC870B-2758-AD4E-854B-6D94589BF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57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68AB65-3B42-8749-9AA8-558351C9D1AE}" type="slidenum">
              <a:rPr lang="en-US"/>
              <a:pPr/>
              <a:t>1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30" charset="0"/>
              <a:ea typeface="ＭＳ Ｐゴシック" pitchFamily="30" charset="-128"/>
              <a:cs typeface="ＭＳ Ｐゴシック" pitchFamily="3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E3CE4-3F0E-EE45-AFAB-98FDD8D9D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7062F-57D7-CA46-A535-70AE71AF1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13AF4-6348-5649-912F-C9D51CAA8D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A1269-7392-DD4F-8DC1-ED3420B64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7DBB7-B82E-074F-BD56-7CA34A242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BEEF2-D4F1-5748-B2ED-477127611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5F4B4-1D39-F346-B751-235D60766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ED413-E4E7-404A-8B43-85C8E1B83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7B837-B576-2146-B283-5261A4693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F518A-46E9-4F4C-872A-55A940B3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9B19A-FDE3-9143-AC01-5F4699200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2B45782-1939-1F45-BDC7-FDA25E09C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381000" y="4114800"/>
            <a:ext cx="3581400" cy="2286000"/>
            <a:chOff x="720" y="1248"/>
            <a:chExt cx="3792" cy="2544"/>
          </a:xfrm>
        </p:grpSpPr>
        <p:sp>
          <p:nvSpPr>
            <p:cNvPr id="26633" name="Oval 5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 smtClean="0">
                  <a:solidFill>
                    <a:schemeClr val="bg2"/>
                  </a:solidFill>
                  <a:ea typeface="Arial" pitchFamily="30" charset="0"/>
                  <a:cs typeface="Arial" pitchFamily="30" charset="0"/>
                </a:rPr>
                <a:t>F</a:t>
              </a:r>
              <a:endParaRPr lang="en-US" sz="1600" dirty="0">
                <a:solidFill>
                  <a:schemeClr val="bg2"/>
                </a:solidFill>
                <a:ea typeface="Arial" pitchFamily="30" charset="0"/>
                <a:cs typeface="Arial" pitchFamily="30" charset="0"/>
              </a:endParaRPr>
            </a:p>
          </p:txBody>
        </p:sp>
        <p:sp>
          <p:nvSpPr>
            <p:cNvPr id="26634" name="Oval 6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 smtClean="0">
                  <a:solidFill>
                    <a:schemeClr val="bg2"/>
                  </a:solidFill>
                  <a:ea typeface="Arial" pitchFamily="30" charset="0"/>
                  <a:cs typeface="Arial" pitchFamily="30" charset="0"/>
                </a:rPr>
                <a:t>A</a:t>
              </a:r>
              <a:endParaRPr lang="en-US" sz="1600" dirty="0">
                <a:solidFill>
                  <a:schemeClr val="bg2"/>
                </a:solidFill>
                <a:ea typeface="Arial" pitchFamily="30" charset="0"/>
                <a:cs typeface="Arial" pitchFamily="30" charset="0"/>
              </a:endParaRPr>
            </a:p>
          </p:txBody>
        </p:sp>
        <p:sp>
          <p:nvSpPr>
            <p:cNvPr id="26635" name="Oval 7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 smtClean="0">
                  <a:solidFill>
                    <a:schemeClr val="bg2"/>
                  </a:solidFill>
                  <a:ea typeface="Arial" pitchFamily="30" charset="0"/>
                  <a:cs typeface="Arial" pitchFamily="30" charset="0"/>
                </a:rPr>
                <a:t>S</a:t>
              </a:r>
              <a:endParaRPr lang="en-US" sz="1600" dirty="0">
                <a:solidFill>
                  <a:schemeClr val="bg2"/>
                </a:solidFill>
                <a:ea typeface="Arial" pitchFamily="30" charset="0"/>
                <a:cs typeface="Arial" pitchFamily="30" charset="0"/>
              </a:endParaRPr>
            </a:p>
          </p:txBody>
        </p:sp>
        <p:sp>
          <p:nvSpPr>
            <p:cNvPr id="26636" name="Oval 8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 smtClean="0">
                  <a:solidFill>
                    <a:schemeClr val="bg2"/>
                  </a:solidFill>
                  <a:ea typeface="Arial" pitchFamily="30" charset="0"/>
                  <a:cs typeface="Arial" pitchFamily="30" charset="0"/>
                </a:rPr>
                <a:t>H</a:t>
              </a:r>
              <a:endParaRPr lang="en-US" sz="1600" dirty="0">
                <a:solidFill>
                  <a:schemeClr val="bg2"/>
                </a:solidFill>
                <a:ea typeface="Arial" pitchFamily="30" charset="0"/>
                <a:cs typeface="Arial" pitchFamily="30" charset="0"/>
              </a:endParaRPr>
            </a:p>
          </p:txBody>
        </p:sp>
        <p:sp>
          <p:nvSpPr>
            <p:cNvPr id="26637" name="Oval 9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dirty="0">
                  <a:solidFill>
                    <a:schemeClr val="bg2"/>
                  </a:solidFill>
                  <a:ea typeface="Arial" pitchFamily="30" charset="0"/>
                  <a:cs typeface="Arial" pitchFamily="30" charset="0"/>
                </a:rPr>
                <a:t>N</a:t>
              </a:r>
              <a:endParaRPr lang="en-US" sz="1600" dirty="0">
                <a:solidFill>
                  <a:schemeClr val="bg2"/>
                </a:solidFill>
                <a:ea typeface="Arial" pitchFamily="30" charset="0"/>
                <a:cs typeface="Arial" pitchFamily="30" charset="0"/>
              </a:endParaRPr>
            </a:p>
          </p:txBody>
        </p:sp>
        <p:sp>
          <p:nvSpPr>
            <p:cNvPr id="26638" name="Line 10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9" name="Line 11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0" name="Line 12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1" name="Line 13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2209800" y="1905000"/>
            <a:ext cx="997352" cy="517585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X6</a:t>
            </a:r>
            <a:endParaRPr lang="en-US" sz="16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1371600" y="2819400"/>
            <a:ext cx="997352" cy="517585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ea typeface="Arial" pitchFamily="30" charset="0"/>
                <a:cs typeface="Arial" pitchFamily="30" charset="0"/>
              </a:rPr>
              <a:t>X3</a:t>
            </a:r>
            <a:endParaRPr lang="en-US" sz="1600" dirty="0">
              <a:solidFill>
                <a:srgbClr val="000000"/>
              </a:solidFill>
              <a:ea typeface="Arial" pitchFamily="30" charset="0"/>
              <a:cs typeface="Arial" pitchFamily="30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2971800" y="2362200"/>
            <a:ext cx="544010" cy="388189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1905000" y="2362200"/>
            <a:ext cx="498676" cy="388189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981200" y="3352800"/>
            <a:ext cx="544010" cy="431321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3048000" y="2819400"/>
            <a:ext cx="997352" cy="517585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ea typeface="Arial" pitchFamily="30" charset="0"/>
                <a:cs typeface="Arial" pitchFamily="30" charset="0"/>
              </a:rPr>
              <a:t>X3</a:t>
            </a:r>
            <a:endParaRPr lang="en-US" sz="1600" dirty="0">
              <a:solidFill>
                <a:srgbClr val="000000"/>
              </a:solidFill>
              <a:ea typeface="Arial" pitchFamily="30" charset="0"/>
              <a:cs typeface="Arial" pitchFamily="30" charset="0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H="1">
            <a:off x="2971800" y="3352800"/>
            <a:ext cx="498676" cy="388189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3657600" y="3352800"/>
            <a:ext cx="544010" cy="388189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 flipH="1">
            <a:off x="1256270" y="3352800"/>
            <a:ext cx="461606" cy="429741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19200" y="3276600"/>
            <a:ext cx="29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1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71800" y="3276600"/>
            <a:ext cx="29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1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28800" y="2286000"/>
            <a:ext cx="451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1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38600" y="3810000"/>
            <a:ext cx="298780" cy="338554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19400" y="3810000"/>
            <a:ext cx="298780" cy="338554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10000" y="3276600"/>
            <a:ext cx="381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133600" y="3276600"/>
            <a:ext cx="29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00400" y="2286000"/>
            <a:ext cx="298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143000" y="3810000"/>
            <a:ext cx="298780" cy="338554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0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362200" y="3810000"/>
            <a:ext cx="298780" cy="338554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ea typeface="Arial" pitchFamily="30" charset="0"/>
                <a:cs typeface="Arial" pitchFamily="30" charset="0"/>
              </a:rPr>
              <a:t>1</a:t>
            </a:r>
            <a:endParaRPr lang="en-US" sz="2400" dirty="0">
              <a:ea typeface="Arial" pitchFamily="30" charset="0"/>
              <a:cs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424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662"/>
  <p:tag name="DEFAULTHEIGHT" val="28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5980</TotalTime>
  <Words>19</Words>
  <Application>Microsoft Macintosh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Fetch Technologies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 Minton</dc:creator>
  <cp:lastModifiedBy>Tom Mitchell</cp:lastModifiedBy>
  <cp:revision>263</cp:revision>
  <dcterms:created xsi:type="dcterms:W3CDTF">2011-02-19T13:47:13Z</dcterms:created>
  <dcterms:modified xsi:type="dcterms:W3CDTF">2011-10-18T05:23:40Z</dcterms:modified>
</cp:coreProperties>
</file>